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5"/>
  </p:notesMasterIdLst>
  <p:sldIdLst>
    <p:sldId id="256" r:id="rId2"/>
    <p:sldId id="257" r:id="rId3"/>
    <p:sldId id="283" r:id="rId4"/>
    <p:sldId id="362" r:id="rId5"/>
    <p:sldId id="360" r:id="rId6"/>
    <p:sldId id="361" r:id="rId7"/>
    <p:sldId id="381" r:id="rId8"/>
    <p:sldId id="359" r:id="rId9"/>
    <p:sldId id="363" r:id="rId10"/>
    <p:sldId id="364" r:id="rId11"/>
    <p:sldId id="369" r:id="rId12"/>
    <p:sldId id="375" r:id="rId13"/>
    <p:sldId id="370" r:id="rId14"/>
    <p:sldId id="371" r:id="rId15"/>
    <p:sldId id="377" r:id="rId16"/>
    <p:sldId id="373" r:id="rId17"/>
    <p:sldId id="376" r:id="rId18"/>
    <p:sldId id="380" r:id="rId19"/>
    <p:sldId id="374" r:id="rId20"/>
    <p:sldId id="379" r:id="rId21"/>
    <p:sldId id="378" r:id="rId22"/>
    <p:sldId id="325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BB0D91E-B944-4B18-9635-B6E231E07EF9}">
          <p14:sldIdLst>
            <p14:sldId id="256"/>
            <p14:sldId id="257"/>
            <p14:sldId id="283"/>
            <p14:sldId id="362"/>
            <p14:sldId id="360"/>
            <p14:sldId id="361"/>
            <p14:sldId id="381"/>
            <p14:sldId id="359"/>
            <p14:sldId id="363"/>
            <p14:sldId id="364"/>
            <p14:sldId id="369"/>
            <p14:sldId id="375"/>
            <p14:sldId id="370"/>
            <p14:sldId id="371"/>
            <p14:sldId id="377"/>
            <p14:sldId id="373"/>
            <p14:sldId id="376"/>
            <p14:sldId id="380"/>
            <p14:sldId id="374"/>
            <p14:sldId id="379"/>
            <p14:sldId id="378"/>
            <p14:sldId id="325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82" autoAdjust="0"/>
    <p:restoredTop sz="79881" autoAdjust="0"/>
  </p:normalViewPr>
  <p:slideViewPr>
    <p:cSldViewPr>
      <p:cViewPr varScale="1">
        <p:scale>
          <a:sx n="85" d="100"/>
          <a:sy n="85" d="100"/>
        </p:scale>
        <p:origin x="4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669985-7D8F-49FD-82DF-77339E20376E}" type="doc">
      <dgm:prSet loTypeId="urn:microsoft.com/office/officeart/2005/8/layout/cycle8" loCatId="cycle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GB"/>
        </a:p>
      </dgm:t>
    </dgm:pt>
    <dgm:pt modelId="{DF95054F-535B-4DB3-814B-361A0A9ADB92}">
      <dgm:prSet phldrT="[Text]" custT="1"/>
      <dgm:spPr/>
      <dgm:t>
        <a:bodyPr/>
        <a:lstStyle/>
        <a:p>
          <a:r>
            <a:rPr lang="en-GB" sz="1600" dirty="0" smtClean="0">
              <a:latin typeface="Arial" panose="020B0604020202020204" pitchFamily="34" charset="0"/>
              <a:cs typeface="Arial" panose="020B0604020202020204" pitchFamily="34" charset="0"/>
            </a:rPr>
            <a:t>Contemplation</a:t>
          </a:r>
          <a:endParaRPr lang="en-GB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186DBE-00E2-41FF-AB7F-07367EB65CA2}" type="parTrans" cxnId="{E562E73F-9566-4EC6-80DE-E3CFD33A961E}">
      <dgm:prSet/>
      <dgm:spPr/>
      <dgm:t>
        <a:bodyPr/>
        <a:lstStyle/>
        <a:p>
          <a:endParaRPr lang="en-GB"/>
        </a:p>
      </dgm:t>
    </dgm:pt>
    <dgm:pt modelId="{E7D60677-9C62-4A3F-8AF9-AFEDC7C7378C}" type="sibTrans" cxnId="{E562E73F-9566-4EC6-80DE-E3CFD33A961E}">
      <dgm:prSet/>
      <dgm:spPr/>
      <dgm:t>
        <a:bodyPr/>
        <a:lstStyle/>
        <a:p>
          <a:endParaRPr lang="en-GB"/>
        </a:p>
      </dgm:t>
    </dgm:pt>
    <dgm:pt modelId="{04F69F2D-3E03-41AE-9494-6241C6726367}">
      <dgm:prSet phldrT="[Text]" custT="1"/>
      <dgm:spPr/>
      <dgm:t>
        <a:bodyPr/>
        <a:lstStyle/>
        <a:p>
          <a:r>
            <a:rPr lang="en-GB" sz="1600" dirty="0" smtClean="0">
              <a:latin typeface="Arial" panose="020B0604020202020204" pitchFamily="34" charset="0"/>
              <a:cs typeface="Arial" panose="020B0604020202020204" pitchFamily="34" charset="0"/>
            </a:rPr>
            <a:t>Preparation </a:t>
          </a:r>
          <a:endParaRPr lang="en-GB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53B9B6-B9F5-46A0-9E3A-BD5D3BE32919}" type="parTrans" cxnId="{51483F78-578C-4E14-A65D-9E6225FDE1E9}">
      <dgm:prSet/>
      <dgm:spPr/>
      <dgm:t>
        <a:bodyPr/>
        <a:lstStyle/>
        <a:p>
          <a:endParaRPr lang="en-GB"/>
        </a:p>
      </dgm:t>
    </dgm:pt>
    <dgm:pt modelId="{FAC64C1C-DC3C-4677-92F8-EB61ADE25199}" type="sibTrans" cxnId="{51483F78-578C-4E14-A65D-9E6225FDE1E9}">
      <dgm:prSet/>
      <dgm:spPr/>
      <dgm:t>
        <a:bodyPr/>
        <a:lstStyle/>
        <a:p>
          <a:endParaRPr lang="en-GB"/>
        </a:p>
      </dgm:t>
    </dgm:pt>
    <dgm:pt modelId="{FF30B473-FAC4-46ED-883C-36FBF0677DB9}">
      <dgm:prSet phldrT="[Text]" custT="1"/>
      <dgm:spPr/>
      <dgm:t>
        <a:bodyPr/>
        <a:lstStyle/>
        <a:p>
          <a:r>
            <a:rPr lang="en-GB" sz="1600" dirty="0" smtClean="0">
              <a:latin typeface="Arial" panose="020B0604020202020204" pitchFamily="34" charset="0"/>
              <a:cs typeface="Arial" panose="020B0604020202020204" pitchFamily="34" charset="0"/>
            </a:rPr>
            <a:t>Action </a:t>
          </a:r>
          <a:endParaRPr lang="en-GB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83D707-C654-4AF8-9048-5B322FCD45F3}" type="parTrans" cxnId="{F4EB26C2-4EE2-4B21-9B2E-EE2953B90D07}">
      <dgm:prSet/>
      <dgm:spPr/>
      <dgm:t>
        <a:bodyPr/>
        <a:lstStyle/>
        <a:p>
          <a:endParaRPr lang="en-GB"/>
        </a:p>
      </dgm:t>
    </dgm:pt>
    <dgm:pt modelId="{E2FCC3B2-340B-408C-822C-5036E260D9E5}" type="sibTrans" cxnId="{F4EB26C2-4EE2-4B21-9B2E-EE2953B90D07}">
      <dgm:prSet/>
      <dgm:spPr/>
      <dgm:t>
        <a:bodyPr/>
        <a:lstStyle/>
        <a:p>
          <a:endParaRPr lang="en-GB"/>
        </a:p>
      </dgm:t>
    </dgm:pt>
    <dgm:pt modelId="{31CDB6FD-EC9E-46EE-B98C-508FF0D87AE5}">
      <dgm:prSet phldrT="[Text]" custT="1"/>
      <dgm:spPr/>
      <dgm:t>
        <a:bodyPr/>
        <a:lstStyle/>
        <a:p>
          <a:r>
            <a:rPr lang="en-GB" sz="1600" dirty="0" smtClean="0">
              <a:latin typeface="Arial" panose="020B0604020202020204" pitchFamily="34" charset="0"/>
              <a:cs typeface="Arial" panose="020B0604020202020204" pitchFamily="34" charset="0"/>
            </a:rPr>
            <a:t>Maintenance </a:t>
          </a:r>
          <a:endParaRPr lang="en-GB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49972F-9832-46E8-AE94-D32B465017C9}" type="parTrans" cxnId="{8996BCB3-AAAE-49FA-B456-0055F2C9B559}">
      <dgm:prSet/>
      <dgm:spPr/>
      <dgm:t>
        <a:bodyPr/>
        <a:lstStyle/>
        <a:p>
          <a:endParaRPr lang="en-GB"/>
        </a:p>
      </dgm:t>
    </dgm:pt>
    <dgm:pt modelId="{9285B8BD-B2D4-4F9C-AF60-BD25F401CECD}" type="sibTrans" cxnId="{8996BCB3-AAAE-49FA-B456-0055F2C9B559}">
      <dgm:prSet/>
      <dgm:spPr/>
      <dgm:t>
        <a:bodyPr/>
        <a:lstStyle/>
        <a:p>
          <a:endParaRPr lang="en-GB"/>
        </a:p>
      </dgm:t>
    </dgm:pt>
    <dgm:pt modelId="{3A83B9A4-2D0D-4813-937E-CF16A0E9569A}">
      <dgm:prSet phldrT="[Text]" custT="1"/>
      <dgm:spPr/>
      <dgm:t>
        <a:bodyPr/>
        <a:lstStyle/>
        <a:p>
          <a:r>
            <a:rPr lang="en-GB" sz="1600" dirty="0" smtClean="0">
              <a:latin typeface="Arial" panose="020B0604020202020204" pitchFamily="34" charset="0"/>
              <a:cs typeface="Arial" panose="020B0604020202020204" pitchFamily="34" charset="0"/>
            </a:rPr>
            <a:t>Termination </a:t>
          </a:r>
          <a:endParaRPr lang="en-GB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5943E9-0AD6-4F31-96DC-CAB19BB0747C}" type="parTrans" cxnId="{09C0E35A-9647-42B0-A157-8DEB6683DA1F}">
      <dgm:prSet/>
      <dgm:spPr/>
      <dgm:t>
        <a:bodyPr/>
        <a:lstStyle/>
        <a:p>
          <a:endParaRPr lang="en-GB"/>
        </a:p>
      </dgm:t>
    </dgm:pt>
    <dgm:pt modelId="{BAB3EA68-124A-42B7-A26A-F2D58EF7CFBA}" type="sibTrans" cxnId="{09C0E35A-9647-42B0-A157-8DEB6683DA1F}">
      <dgm:prSet/>
      <dgm:spPr/>
      <dgm:t>
        <a:bodyPr/>
        <a:lstStyle/>
        <a:p>
          <a:endParaRPr lang="en-GB"/>
        </a:p>
      </dgm:t>
    </dgm:pt>
    <dgm:pt modelId="{66A2379D-1616-4D4B-A3A6-FEDB8EC48614}" type="pres">
      <dgm:prSet presAssocID="{8F669985-7D8F-49FD-82DF-77339E20376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E25488D-5A37-4BB5-86B9-692D1BD6423D}" type="pres">
      <dgm:prSet presAssocID="{8F669985-7D8F-49FD-82DF-77339E20376E}" presName="wedge1" presStyleLbl="node1" presStyleIdx="0" presStyleCnt="5"/>
      <dgm:spPr/>
      <dgm:t>
        <a:bodyPr/>
        <a:lstStyle/>
        <a:p>
          <a:endParaRPr lang="en-GB"/>
        </a:p>
      </dgm:t>
    </dgm:pt>
    <dgm:pt modelId="{336E1A0A-FC4D-4199-9FDA-1DE78AD04A66}" type="pres">
      <dgm:prSet presAssocID="{8F669985-7D8F-49FD-82DF-77339E20376E}" presName="dummy1a" presStyleCnt="0"/>
      <dgm:spPr/>
    </dgm:pt>
    <dgm:pt modelId="{9C56D841-A8E8-4630-8D3D-434646458E88}" type="pres">
      <dgm:prSet presAssocID="{8F669985-7D8F-49FD-82DF-77339E20376E}" presName="dummy1b" presStyleCnt="0"/>
      <dgm:spPr/>
    </dgm:pt>
    <dgm:pt modelId="{B051A730-DE2A-4518-B142-4E815B8AAD52}" type="pres">
      <dgm:prSet presAssocID="{8F669985-7D8F-49FD-82DF-77339E20376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70E8B3-1A9D-4F16-827C-B1EF1387B6BB}" type="pres">
      <dgm:prSet presAssocID="{8F669985-7D8F-49FD-82DF-77339E20376E}" presName="wedge2" presStyleLbl="node1" presStyleIdx="1" presStyleCnt="5"/>
      <dgm:spPr/>
      <dgm:t>
        <a:bodyPr/>
        <a:lstStyle/>
        <a:p>
          <a:endParaRPr lang="en-GB"/>
        </a:p>
      </dgm:t>
    </dgm:pt>
    <dgm:pt modelId="{890B669E-2E43-4D41-8D03-BF0183D3000D}" type="pres">
      <dgm:prSet presAssocID="{8F669985-7D8F-49FD-82DF-77339E20376E}" presName="dummy2a" presStyleCnt="0"/>
      <dgm:spPr/>
    </dgm:pt>
    <dgm:pt modelId="{A7968477-A750-477E-8C87-0F6B491BF4AA}" type="pres">
      <dgm:prSet presAssocID="{8F669985-7D8F-49FD-82DF-77339E20376E}" presName="dummy2b" presStyleCnt="0"/>
      <dgm:spPr/>
    </dgm:pt>
    <dgm:pt modelId="{B3A8CC82-890E-41AF-9FB3-56CD6835ABEE}" type="pres">
      <dgm:prSet presAssocID="{8F669985-7D8F-49FD-82DF-77339E20376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C5E679-692E-4182-9EAB-8E980EF90DB9}" type="pres">
      <dgm:prSet presAssocID="{8F669985-7D8F-49FD-82DF-77339E20376E}" presName="wedge3" presStyleLbl="node1" presStyleIdx="2" presStyleCnt="5"/>
      <dgm:spPr/>
      <dgm:t>
        <a:bodyPr/>
        <a:lstStyle/>
        <a:p>
          <a:endParaRPr lang="en-GB"/>
        </a:p>
      </dgm:t>
    </dgm:pt>
    <dgm:pt modelId="{887D355E-1583-4D6F-9FAD-D68B57447046}" type="pres">
      <dgm:prSet presAssocID="{8F669985-7D8F-49FD-82DF-77339E20376E}" presName="dummy3a" presStyleCnt="0"/>
      <dgm:spPr/>
    </dgm:pt>
    <dgm:pt modelId="{BA11D47E-6CD0-4BEC-8D8C-3D9634204E09}" type="pres">
      <dgm:prSet presAssocID="{8F669985-7D8F-49FD-82DF-77339E20376E}" presName="dummy3b" presStyleCnt="0"/>
      <dgm:spPr/>
    </dgm:pt>
    <dgm:pt modelId="{D72A1F41-D9DD-47C7-BE02-B3EC38F217D2}" type="pres">
      <dgm:prSet presAssocID="{8F669985-7D8F-49FD-82DF-77339E20376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F813E8-F411-423C-BE1C-A99B066922A2}" type="pres">
      <dgm:prSet presAssocID="{8F669985-7D8F-49FD-82DF-77339E20376E}" presName="wedge4" presStyleLbl="node1" presStyleIdx="3" presStyleCnt="5"/>
      <dgm:spPr/>
      <dgm:t>
        <a:bodyPr/>
        <a:lstStyle/>
        <a:p>
          <a:endParaRPr lang="en-GB"/>
        </a:p>
      </dgm:t>
    </dgm:pt>
    <dgm:pt modelId="{3F111677-F524-43BA-A36C-B6AAFCD04EE2}" type="pres">
      <dgm:prSet presAssocID="{8F669985-7D8F-49FD-82DF-77339E20376E}" presName="dummy4a" presStyleCnt="0"/>
      <dgm:spPr/>
    </dgm:pt>
    <dgm:pt modelId="{6CDED59F-2756-4D9D-9671-207FA083ADA4}" type="pres">
      <dgm:prSet presAssocID="{8F669985-7D8F-49FD-82DF-77339E20376E}" presName="dummy4b" presStyleCnt="0"/>
      <dgm:spPr/>
    </dgm:pt>
    <dgm:pt modelId="{AE1FC569-C892-4243-B3CC-13CB1F19E6E6}" type="pres">
      <dgm:prSet presAssocID="{8F669985-7D8F-49FD-82DF-77339E20376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5869E1-8C7B-4EC8-A653-E7BC3611A2C3}" type="pres">
      <dgm:prSet presAssocID="{8F669985-7D8F-49FD-82DF-77339E20376E}" presName="wedge5" presStyleLbl="node1" presStyleIdx="4" presStyleCnt="5"/>
      <dgm:spPr/>
      <dgm:t>
        <a:bodyPr/>
        <a:lstStyle/>
        <a:p>
          <a:endParaRPr lang="en-GB"/>
        </a:p>
      </dgm:t>
    </dgm:pt>
    <dgm:pt modelId="{44147C46-D579-4889-B4F0-2BD233CF8822}" type="pres">
      <dgm:prSet presAssocID="{8F669985-7D8F-49FD-82DF-77339E20376E}" presName="dummy5a" presStyleCnt="0"/>
      <dgm:spPr/>
    </dgm:pt>
    <dgm:pt modelId="{47A9277E-0566-4A0B-BAEA-947BC94EAADC}" type="pres">
      <dgm:prSet presAssocID="{8F669985-7D8F-49FD-82DF-77339E20376E}" presName="dummy5b" presStyleCnt="0"/>
      <dgm:spPr/>
    </dgm:pt>
    <dgm:pt modelId="{D514F294-B188-4A22-896E-159FA9A11267}" type="pres">
      <dgm:prSet presAssocID="{8F669985-7D8F-49FD-82DF-77339E20376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EC5EBC-F681-4030-8C43-BA819736D944}" type="pres">
      <dgm:prSet presAssocID="{E7D60677-9C62-4A3F-8AF9-AFEDC7C7378C}" presName="arrowWedge1" presStyleLbl="fgSibTrans2D1" presStyleIdx="0" presStyleCnt="5"/>
      <dgm:spPr/>
    </dgm:pt>
    <dgm:pt modelId="{618A3B0F-0A5B-4DA6-AF64-0330E556C189}" type="pres">
      <dgm:prSet presAssocID="{FAC64C1C-DC3C-4677-92F8-EB61ADE25199}" presName="arrowWedge2" presStyleLbl="fgSibTrans2D1" presStyleIdx="1" presStyleCnt="5"/>
      <dgm:spPr/>
    </dgm:pt>
    <dgm:pt modelId="{0DBA0205-3DE8-4FE4-B3E1-4A1E7486C3D0}" type="pres">
      <dgm:prSet presAssocID="{E2FCC3B2-340B-408C-822C-5036E260D9E5}" presName="arrowWedge3" presStyleLbl="fgSibTrans2D1" presStyleIdx="2" presStyleCnt="5"/>
      <dgm:spPr/>
    </dgm:pt>
    <dgm:pt modelId="{B5AA5F34-AF60-4C17-A437-89B2822848FF}" type="pres">
      <dgm:prSet presAssocID="{9285B8BD-B2D4-4F9C-AF60-BD25F401CECD}" presName="arrowWedge4" presStyleLbl="fgSibTrans2D1" presStyleIdx="3" presStyleCnt="5"/>
      <dgm:spPr/>
    </dgm:pt>
    <dgm:pt modelId="{1B712ED6-B3E7-4A5C-BEB8-4EEAC74064A2}" type="pres">
      <dgm:prSet presAssocID="{BAB3EA68-124A-42B7-A26A-F2D58EF7CFBA}" presName="arrowWedge5" presStyleLbl="fgSibTrans2D1" presStyleIdx="4" presStyleCnt="5"/>
      <dgm:spPr/>
    </dgm:pt>
  </dgm:ptLst>
  <dgm:cxnLst>
    <dgm:cxn modelId="{0340FAE5-770F-4F96-B30E-4FA901928EB3}" type="presOf" srcId="{FF30B473-FAC4-46ED-883C-36FBF0677DB9}" destId="{D72A1F41-D9DD-47C7-BE02-B3EC38F217D2}" srcOrd="1" destOrd="0" presId="urn:microsoft.com/office/officeart/2005/8/layout/cycle8"/>
    <dgm:cxn modelId="{F4849A95-1F38-4EC4-A22E-E6BC09744827}" type="presOf" srcId="{3A83B9A4-2D0D-4813-937E-CF16A0E9569A}" destId="{4B5869E1-8C7B-4EC8-A653-E7BC3611A2C3}" srcOrd="0" destOrd="0" presId="urn:microsoft.com/office/officeart/2005/8/layout/cycle8"/>
    <dgm:cxn modelId="{F4EB26C2-4EE2-4B21-9B2E-EE2953B90D07}" srcId="{8F669985-7D8F-49FD-82DF-77339E20376E}" destId="{FF30B473-FAC4-46ED-883C-36FBF0677DB9}" srcOrd="2" destOrd="0" parTransId="{2083D707-C654-4AF8-9048-5B322FCD45F3}" sibTransId="{E2FCC3B2-340B-408C-822C-5036E260D9E5}"/>
    <dgm:cxn modelId="{E562E73F-9566-4EC6-80DE-E3CFD33A961E}" srcId="{8F669985-7D8F-49FD-82DF-77339E20376E}" destId="{DF95054F-535B-4DB3-814B-361A0A9ADB92}" srcOrd="0" destOrd="0" parTransId="{13186DBE-00E2-41FF-AB7F-07367EB65CA2}" sibTransId="{E7D60677-9C62-4A3F-8AF9-AFEDC7C7378C}"/>
    <dgm:cxn modelId="{689605A9-7C99-4185-8422-5DAA40BBB231}" type="presOf" srcId="{8F669985-7D8F-49FD-82DF-77339E20376E}" destId="{66A2379D-1616-4D4B-A3A6-FEDB8EC48614}" srcOrd="0" destOrd="0" presId="urn:microsoft.com/office/officeart/2005/8/layout/cycle8"/>
    <dgm:cxn modelId="{DE069124-3D6D-4EF1-9D2A-64BD04B47BE9}" type="presOf" srcId="{3A83B9A4-2D0D-4813-937E-CF16A0E9569A}" destId="{D514F294-B188-4A22-896E-159FA9A11267}" srcOrd="1" destOrd="0" presId="urn:microsoft.com/office/officeart/2005/8/layout/cycle8"/>
    <dgm:cxn modelId="{B77BD804-84EF-499C-9EB6-50D16CCBA7A1}" type="presOf" srcId="{FF30B473-FAC4-46ED-883C-36FBF0677DB9}" destId="{DCC5E679-692E-4182-9EAB-8E980EF90DB9}" srcOrd="0" destOrd="0" presId="urn:microsoft.com/office/officeart/2005/8/layout/cycle8"/>
    <dgm:cxn modelId="{E1B7E5A9-6A48-41AA-988D-C4936F3D28D2}" type="presOf" srcId="{04F69F2D-3E03-41AE-9494-6241C6726367}" destId="{B3A8CC82-890E-41AF-9FB3-56CD6835ABEE}" srcOrd="1" destOrd="0" presId="urn:microsoft.com/office/officeart/2005/8/layout/cycle8"/>
    <dgm:cxn modelId="{EAD967F2-3596-4E2F-BA35-FAD555A176A2}" type="presOf" srcId="{DF95054F-535B-4DB3-814B-361A0A9ADB92}" destId="{B051A730-DE2A-4518-B142-4E815B8AAD52}" srcOrd="1" destOrd="0" presId="urn:microsoft.com/office/officeart/2005/8/layout/cycle8"/>
    <dgm:cxn modelId="{51483F78-578C-4E14-A65D-9E6225FDE1E9}" srcId="{8F669985-7D8F-49FD-82DF-77339E20376E}" destId="{04F69F2D-3E03-41AE-9494-6241C6726367}" srcOrd="1" destOrd="0" parTransId="{1653B9B6-B9F5-46A0-9E3A-BD5D3BE32919}" sibTransId="{FAC64C1C-DC3C-4677-92F8-EB61ADE25199}"/>
    <dgm:cxn modelId="{C7E07664-CAF4-44A6-99CE-3C28AD0BFA44}" type="presOf" srcId="{DF95054F-535B-4DB3-814B-361A0A9ADB92}" destId="{1E25488D-5A37-4BB5-86B9-692D1BD6423D}" srcOrd="0" destOrd="0" presId="urn:microsoft.com/office/officeart/2005/8/layout/cycle8"/>
    <dgm:cxn modelId="{3266AA10-E0EB-4097-A8CF-2943F3141769}" type="presOf" srcId="{04F69F2D-3E03-41AE-9494-6241C6726367}" destId="{9970E8B3-1A9D-4F16-827C-B1EF1387B6BB}" srcOrd="0" destOrd="0" presId="urn:microsoft.com/office/officeart/2005/8/layout/cycle8"/>
    <dgm:cxn modelId="{9665D5B1-16DA-48D6-B2C3-EF72D9F4EFFD}" type="presOf" srcId="{31CDB6FD-EC9E-46EE-B98C-508FF0D87AE5}" destId="{AE1FC569-C892-4243-B3CC-13CB1F19E6E6}" srcOrd="1" destOrd="0" presId="urn:microsoft.com/office/officeart/2005/8/layout/cycle8"/>
    <dgm:cxn modelId="{09C0E35A-9647-42B0-A157-8DEB6683DA1F}" srcId="{8F669985-7D8F-49FD-82DF-77339E20376E}" destId="{3A83B9A4-2D0D-4813-937E-CF16A0E9569A}" srcOrd="4" destOrd="0" parTransId="{725943E9-0AD6-4F31-96DC-CAB19BB0747C}" sibTransId="{BAB3EA68-124A-42B7-A26A-F2D58EF7CFBA}"/>
    <dgm:cxn modelId="{8AEEBF60-780F-409A-818D-E933D331756F}" type="presOf" srcId="{31CDB6FD-EC9E-46EE-B98C-508FF0D87AE5}" destId="{D1F813E8-F411-423C-BE1C-A99B066922A2}" srcOrd="0" destOrd="0" presId="urn:microsoft.com/office/officeart/2005/8/layout/cycle8"/>
    <dgm:cxn modelId="{8996BCB3-AAAE-49FA-B456-0055F2C9B559}" srcId="{8F669985-7D8F-49FD-82DF-77339E20376E}" destId="{31CDB6FD-EC9E-46EE-B98C-508FF0D87AE5}" srcOrd="3" destOrd="0" parTransId="{D849972F-9832-46E8-AE94-D32B465017C9}" sibTransId="{9285B8BD-B2D4-4F9C-AF60-BD25F401CECD}"/>
    <dgm:cxn modelId="{B4911F6B-D476-4AAF-9D92-4B4FA777BEB9}" type="presParOf" srcId="{66A2379D-1616-4D4B-A3A6-FEDB8EC48614}" destId="{1E25488D-5A37-4BB5-86B9-692D1BD6423D}" srcOrd="0" destOrd="0" presId="urn:microsoft.com/office/officeart/2005/8/layout/cycle8"/>
    <dgm:cxn modelId="{EDA819C9-B40C-4442-9966-C756F20B9336}" type="presParOf" srcId="{66A2379D-1616-4D4B-A3A6-FEDB8EC48614}" destId="{336E1A0A-FC4D-4199-9FDA-1DE78AD04A66}" srcOrd="1" destOrd="0" presId="urn:microsoft.com/office/officeart/2005/8/layout/cycle8"/>
    <dgm:cxn modelId="{53953E90-FE2C-4702-88CD-0D4BB0F62FF8}" type="presParOf" srcId="{66A2379D-1616-4D4B-A3A6-FEDB8EC48614}" destId="{9C56D841-A8E8-4630-8D3D-434646458E88}" srcOrd="2" destOrd="0" presId="urn:microsoft.com/office/officeart/2005/8/layout/cycle8"/>
    <dgm:cxn modelId="{22927C5B-FAF5-4B65-B490-E7B9F6532444}" type="presParOf" srcId="{66A2379D-1616-4D4B-A3A6-FEDB8EC48614}" destId="{B051A730-DE2A-4518-B142-4E815B8AAD52}" srcOrd="3" destOrd="0" presId="urn:microsoft.com/office/officeart/2005/8/layout/cycle8"/>
    <dgm:cxn modelId="{AD8A584A-0606-41EF-93C8-F69FA22D59D7}" type="presParOf" srcId="{66A2379D-1616-4D4B-A3A6-FEDB8EC48614}" destId="{9970E8B3-1A9D-4F16-827C-B1EF1387B6BB}" srcOrd="4" destOrd="0" presId="urn:microsoft.com/office/officeart/2005/8/layout/cycle8"/>
    <dgm:cxn modelId="{1CBBA130-FA7A-482E-A619-97980942032A}" type="presParOf" srcId="{66A2379D-1616-4D4B-A3A6-FEDB8EC48614}" destId="{890B669E-2E43-4D41-8D03-BF0183D3000D}" srcOrd="5" destOrd="0" presId="urn:microsoft.com/office/officeart/2005/8/layout/cycle8"/>
    <dgm:cxn modelId="{FE170750-4562-4928-8DC2-6F544ABC4AFD}" type="presParOf" srcId="{66A2379D-1616-4D4B-A3A6-FEDB8EC48614}" destId="{A7968477-A750-477E-8C87-0F6B491BF4AA}" srcOrd="6" destOrd="0" presId="urn:microsoft.com/office/officeart/2005/8/layout/cycle8"/>
    <dgm:cxn modelId="{0F26D6D0-C9C6-43D3-AE1B-E401A1D38AB0}" type="presParOf" srcId="{66A2379D-1616-4D4B-A3A6-FEDB8EC48614}" destId="{B3A8CC82-890E-41AF-9FB3-56CD6835ABEE}" srcOrd="7" destOrd="0" presId="urn:microsoft.com/office/officeart/2005/8/layout/cycle8"/>
    <dgm:cxn modelId="{FE104CD1-8C4F-4A49-B269-10D646D9C708}" type="presParOf" srcId="{66A2379D-1616-4D4B-A3A6-FEDB8EC48614}" destId="{DCC5E679-692E-4182-9EAB-8E980EF90DB9}" srcOrd="8" destOrd="0" presId="urn:microsoft.com/office/officeart/2005/8/layout/cycle8"/>
    <dgm:cxn modelId="{ADFD2B48-F8C2-4EA2-9692-D351BB68D192}" type="presParOf" srcId="{66A2379D-1616-4D4B-A3A6-FEDB8EC48614}" destId="{887D355E-1583-4D6F-9FAD-D68B57447046}" srcOrd="9" destOrd="0" presId="urn:microsoft.com/office/officeart/2005/8/layout/cycle8"/>
    <dgm:cxn modelId="{EBEE9154-2793-4F45-AAEE-E6659D933772}" type="presParOf" srcId="{66A2379D-1616-4D4B-A3A6-FEDB8EC48614}" destId="{BA11D47E-6CD0-4BEC-8D8C-3D9634204E09}" srcOrd="10" destOrd="0" presId="urn:microsoft.com/office/officeart/2005/8/layout/cycle8"/>
    <dgm:cxn modelId="{59590E04-0226-4D47-ABC4-2745138F8A9A}" type="presParOf" srcId="{66A2379D-1616-4D4B-A3A6-FEDB8EC48614}" destId="{D72A1F41-D9DD-47C7-BE02-B3EC38F217D2}" srcOrd="11" destOrd="0" presId="urn:microsoft.com/office/officeart/2005/8/layout/cycle8"/>
    <dgm:cxn modelId="{A63D6E67-F378-4866-A619-8F46F60A24A2}" type="presParOf" srcId="{66A2379D-1616-4D4B-A3A6-FEDB8EC48614}" destId="{D1F813E8-F411-423C-BE1C-A99B066922A2}" srcOrd="12" destOrd="0" presId="urn:microsoft.com/office/officeart/2005/8/layout/cycle8"/>
    <dgm:cxn modelId="{B2E288FB-48B5-417E-8526-8BCE328BA396}" type="presParOf" srcId="{66A2379D-1616-4D4B-A3A6-FEDB8EC48614}" destId="{3F111677-F524-43BA-A36C-B6AAFCD04EE2}" srcOrd="13" destOrd="0" presId="urn:microsoft.com/office/officeart/2005/8/layout/cycle8"/>
    <dgm:cxn modelId="{20047049-6836-4246-BC40-D2AF5546AE6D}" type="presParOf" srcId="{66A2379D-1616-4D4B-A3A6-FEDB8EC48614}" destId="{6CDED59F-2756-4D9D-9671-207FA083ADA4}" srcOrd="14" destOrd="0" presId="urn:microsoft.com/office/officeart/2005/8/layout/cycle8"/>
    <dgm:cxn modelId="{DD86AC96-8555-4934-A22A-E2DD1DE08360}" type="presParOf" srcId="{66A2379D-1616-4D4B-A3A6-FEDB8EC48614}" destId="{AE1FC569-C892-4243-B3CC-13CB1F19E6E6}" srcOrd="15" destOrd="0" presId="urn:microsoft.com/office/officeart/2005/8/layout/cycle8"/>
    <dgm:cxn modelId="{052FC375-E15E-4472-BD8C-1DBA8D29D058}" type="presParOf" srcId="{66A2379D-1616-4D4B-A3A6-FEDB8EC48614}" destId="{4B5869E1-8C7B-4EC8-A653-E7BC3611A2C3}" srcOrd="16" destOrd="0" presId="urn:microsoft.com/office/officeart/2005/8/layout/cycle8"/>
    <dgm:cxn modelId="{CD93351C-7CDE-4686-8867-7C50B70ABF88}" type="presParOf" srcId="{66A2379D-1616-4D4B-A3A6-FEDB8EC48614}" destId="{44147C46-D579-4889-B4F0-2BD233CF8822}" srcOrd="17" destOrd="0" presId="urn:microsoft.com/office/officeart/2005/8/layout/cycle8"/>
    <dgm:cxn modelId="{9FBB7E8D-108D-4958-95C8-ADABEA048C05}" type="presParOf" srcId="{66A2379D-1616-4D4B-A3A6-FEDB8EC48614}" destId="{47A9277E-0566-4A0B-BAEA-947BC94EAADC}" srcOrd="18" destOrd="0" presId="urn:microsoft.com/office/officeart/2005/8/layout/cycle8"/>
    <dgm:cxn modelId="{EE781E4F-7BAB-4A08-B7BD-95ACC70C0172}" type="presParOf" srcId="{66A2379D-1616-4D4B-A3A6-FEDB8EC48614}" destId="{D514F294-B188-4A22-896E-159FA9A11267}" srcOrd="19" destOrd="0" presId="urn:microsoft.com/office/officeart/2005/8/layout/cycle8"/>
    <dgm:cxn modelId="{CA29FF8B-75CA-4881-A4D8-024E877EF056}" type="presParOf" srcId="{66A2379D-1616-4D4B-A3A6-FEDB8EC48614}" destId="{40EC5EBC-F681-4030-8C43-BA819736D944}" srcOrd="20" destOrd="0" presId="urn:microsoft.com/office/officeart/2005/8/layout/cycle8"/>
    <dgm:cxn modelId="{646C16C0-C119-4335-9B46-A335DEACCDAD}" type="presParOf" srcId="{66A2379D-1616-4D4B-A3A6-FEDB8EC48614}" destId="{618A3B0F-0A5B-4DA6-AF64-0330E556C189}" srcOrd="21" destOrd="0" presId="urn:microsoft.com/office/officeart/2005/8/layout/cycle8"/>
    <dgm:cxn modelId="{2D4B6A7C-A99B-4ADE-BB06-4E05A453F44F}" type="presParOf" srcId="{66A2379D-1616-4D4B-A3A6-FEDB8EC48614}" destId="{0DBA0205-3DE8-4FE4-B3E1-4A1E7486C3D0}" srcOrd="22" destOrd="0" presId="urn:microsoft.com/office/officeart/2005/8/layout/cycle8"/>
    <dgm:cxn modelId="{49F94932-BCEE-4241-9413-C4A38C202532}" type="presParOf" srcId="{66A2379D-1616-4D4B-A3A6-FEDB8EC48614}" destId="{B5AA5F34-AF60-4C17-A437-89B2822848FF}" srcOrd="23" destOrd="0" presId="urn:microsoft.com/office/officeart/2005/8/layout/cycle8"/>
    <dgm:cxn modelId="{A40D611A-8C57-4F57-A3B3-88A20431AED7}" type="presParOf" srcId="{66A2379D-1616-4D4B-A3A6-FEDB8EC48614}" destId="{1B712ED6-B3E7-4A5C-BEB8-4EEAC74064A2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25488D-5A37-4BB5-86B9-692D1BD6423D}">
      <dsp:nvSpPr>
        <dsp:cNvPr id="0" name=""/>
        <dsp:cNvSpPr/>
      </dsp:nvSpPr>
      <dsp:spPr>
        <a:xfrm>
          <a:off x="1452055" y="319948"/>
          <a:ext cx="4341795" cy="4341795"/>
        </a:xfrm>
        <a:prstGeom prst="pie">
          <a:avLst>
            <a:gd name="adj1" fmla="val 16200000"/>
            <a:gd name="adj2" fmla="val 20520000"/>
          </a:avLst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Contemplation</a:t>
          </a:r>
          <a:endParaRPr lang="en-GB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17025" y="1049784"/>
        <a:ext cx="1395577" cy="930384"/>
      </dsp:txXfrm>
    </dsp:sp>
    <dsp:sp modelId="{9970E8B3-1A9D-4F16-827C-B1EF1387B6BB}">
      <dsp:nvSpPr>
        <dsp:cNvPr id="0" name=""/>
        <dsp:cNvSpPr/>
      </dsp:nvSpPr>
      <dsp:spPr>
        <a:xfrm>
          <a:off x="1489271" y="435730"/>
          <a:ext cx="4341795" cy="4341795"/>
        </a:xfrm>
        <a:prstGeom prst="pie">
          <a:avLst>
            <a:gd name="adj1" fmla="val 20520000"/>
            <a:gd name="adj2" fmla="val 3240000"/>
          </a:avLst>
        </a:prstGeom>
        <a:solidFill>
          <a:schemeClr val="accent5">
            <a:shade val="50000"/>
            <a:hueOff val="-67788"/>
            <a:satOff val="2874"/>
            <a:lumOff val="153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Preparation </a:t>
          </a:r>
          <a:endParaRPr lang="en-GB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85594" y="2419517"/>
        <a:ext cx="1292201" cy="1033760"/>
      </dsp:txXfrm>
    </dsp:sp>
    <dsp:sp modelId="{DCC5E679-692E-4182-9EAB-8E980EF90DB9}">
      <dsp:nvSpPr>
        <dsp:cNvPr id="0" name=""/>
        <dsp:cNvSpPr/>
      </dsp:nvSpPr>
      <dsp:spPr>
        <a:xfrm>
          <a:off x="1391063" y="507059"/>
          <a:ext cx="4341795" cy="4341795"/>
        </a:xfrm>
        <a:prstGeom prst="pie">
          <a:avLst>
            <a:gd name="adj1" fmla="val 3240000"/>
            <a:gd name="adj2" fmla="val 7560000"/>
          </a:avLst>
        </a:prstGeom>
        <a:solidFill>
          <a:schemeClr val="accent5">
            <a:shade val="50000"/>
            <a:hueOff val="-135576"/>
            <a:satOff val="5747"/>
            <a:lumOff val="307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Action </a:t>
          </a:r>
          <a:endParaRPr lang="en-GB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41705" y="3556654"/>
        <a:ext cx="1240512" cy="1137136"/>
      </dsp:txXfrm>
    </dsp:sp>
    <dsp:sp modelId="{D1F813E8-F411-423C-BE1C-A99B066922A2}">
      <dsp:nvSpPr>
        <dsp:cNvPr id="0" name=""/>
        <dsp:cNvSpPr/>
      </dsp:nvSpPr>
      <dsp:spPr>
        <a:xfrm>
          <a:off x="1292856" y="435730"/>
          <a:ext cx="4341795" cy="4341795"/>
        </a:xfrm>
        <a:prstGeom prst="pie">
          <a:avLst>
            <a:gd name="adj1" fmla="val 7560000"/>
            <a:gd name="adj2" fmla="val 11880000"/>
          </a:avLst>
        </a:prstGeom>
        <a:solidFill>
          <a:schemeClr val="accent5">
            <a:shade val="50000"/>
            <a:hueOff val="-135576"/>
            <a:satOff val="5747"/>
            <a:lumOff val="307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Maintenance </a:t>
          </a:r>
          <a:endParaRPr lang="en-GB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46127" y="2419517"/>
        <a:ext cx="1292201" cy="1033760"/>
      </dsp:txXfrm>
    </dsp:sp>
    <dsp:sp modelId="{4B5869E1-8C7B-4EC8-A653-E7BC3611A2C3}">
      <dsp:nvSpPr>
        <dsp:cNvPr id="0" name=""/>
        <dsp:cNvSpPr/>
      </dsp:nvSpPr>
      <dsp:spPr>
        <a:xfrm>
          <a:off x="1330071" y="319948"/>
          <a:ext cx="4341795" cy="4341795"/>
        </a:xfrm>
        <a:prstGeom prst="pie">
          <a:avLst>
            <a:gd name="adj1" fmla="val 11880000"/>
            <a:gd name="adj2" fmla="val 16200000"/>
          </a:avLst>
        </a:prstGeom>
        <a:solidFill>
          <a:schemeClr val="accent5">
            <a:shade val="50000"/>
            <a:hueOff val="-67788"/>
            <a:satOff val="2874"/>
            <a:lumOff val="153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Termination </a:t>
          </a:r>
          <a:endParaRPr lang="en-GB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11320" y="1049784"/>
        <a:ext cx="1395577" cy="930384"/>
      </dsp:txXfrm>
    </dsp:sp>
    <dsp:sp modelId="{40EC5EBC-F681-4030-8C43-BA819736D944}">
      <dsp:nvSpPr>
        <dsp:cNvPr id="0" name=""/>
        <dsp:cNvSpPr/>
      </dsp:nvSpPr>
      <dsp:spPr>
        <a:xfrm>
          <a:off x="1183073" y="51171"/>
          <a:ext cx="4879350" cy="4879350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8A3B0F-0A5B-4DA6-AF64-0330E556C189}">
      <dsp:nvSpPr>
        <dsp:cNvPr id="0" name=""/>
        <dsp:cNvSpPr/>
      </dsp:nvSpPr>
      <dsp:spPr>
        <a:xfrm>
          <a:off x="1220793" y="166914"/>
          <a:ext cx="4879350" cy="4879350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5">
            <a:shade val="90000"/>
            <a:hueOff val="-70615"/>
            <a:satOff val="-1366"/>
            <a:lumOff val="106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BA0205-3DE8-4FE4-B3E1-4A1E7486C3D0}">
      <dsp:nvSpPr>
        <dsp:cNvPr id="0" name=""/>
        <dsp:cNvSpPr/>
      </dsp:nvSpPr>
      <dsp:spPr>
        <a:xfrm>
          <a:off x="1122286" y="238461"/>
          <a:ext cx="4879350" cy="4879350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5">
            <a:shade val="90000"/>
            <a:hueOff val="-141229"/>
            <a:satOff val="-2731"/>
            <a:lumOff val="213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AA5F34-AF60-4C17-A437-89B2822848FF}">
      <dsp:nvSpPr>
        <dsp:cNvPr id="0" name=""/>
        <dsp:cNvSpPr/>
      </dsp:nvSpPr>
      <dsp:spPr>
        <a:xfrm>
          <a:off x="1023778" y="166914"/>
          <a:ext cx="4879350" cy="4879350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5">
            <a:shade val="90000"/>
            <a:hueOff val="-141229"/>
            <a:satOff val="-2731"/>
            <a:lumOff val="213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712ED6-B3E7-4A5C-BEB8-4EEAC74064A2}">
      <dsp:nvSpPr>
        <dsp:cNvPr id="0" name=""/>
        <dsp:cNvSpPr/>
      </dsp:nvSpPr>
      <dsp:spPr>
        <a:xfrm>
          <a:off x="1061498" y="51171"/>
          <a:ext cx="4879350" cy="4879350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accent5">
            <a:shade val="90000"/>
            <a:hueOff val="-70615"/>
            <a:satOff val="-1366"/>
            <a:lumOff val="106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96673-6CF5-486A-B4CE-0D17BEC7870B}" type="datetimeFigureOut">
              <a:rPr lang="en-GB" smtClean="0"/>
              <a:pPr/>
              <a:t>20/07/2016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513E1-D7A6-45CE-9C7F-6F56D9EAD3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246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198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021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6755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1773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827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0920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9764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1085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5724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5478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017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4522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9427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823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1014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914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74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222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352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081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731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686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803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37A0-42A9-426E-A3F6-09E8D80B4596}" type="datetime1">
              <a:rPr lang="en-GB" smtClean="0"/>
              <a:pPr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4C20-79BB-4167-945B-FF7D86F6A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E3DA-2B79-4187-9015-D94BBF159B14}" type="datetime1">
              <a:rPr lang="en-GB" smtClean="0"/>
              <a:pPr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4C20-79BB-4167-945B-FF7D86F6A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8DB2-D073-4030-A6C5-74EE69034F6F}" type="datetime1">
              <a:rPr lang="en-GB" smtClean="0"/>
              <a:pPr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4C20-79BB-4167-945B-FF7D86F6A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A339-75BF-48F0-A593-C63D3E639B04}" type="datetime1">
              <a:rPr lang="en-GB" smtClean="0"/>
              <a:pPr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4C20-79BB-4167-945B-FF7D86F6A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1758-0D7C-48AD-A6BA-C5959AD4E908}" type="datetime1">
              <a:rPr lang="en-GB" smtClean="0"/>
              <a:pPr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4C20-79BB-4167-945B-FF7D86F6A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16918-CD02-44D4-9994-0AFEB0E772E2}" type="datetime1">
              <a:rPr lang="en-GB" smtClean="0"/>
              <a:pPr/>
              <a:t>20/07/2016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4C20-79BB-4167-945B-FF7D86F6A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57D2-2256-4588-9E3D-99848227E742}" type="datetime1">
              <a:rPr lang="en-GB" smtClean="0"/>
              <a:pPr/>
              <a:t>20/07/2016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4C20-79BB-4167-945B-FF7D86F6A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BD30-52D7-45FE-8772-928F837E5011}" type="datetime1">
              <a:rPr lang="en-GB" smtClean="0"/>
              <a:pPr/>
              <a:t>20/07/2016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4C20-79BB-4167-945B-FF7D86F6A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A28D-F2C2-44AD-AD23-82BC9ED43AAE}" type="datetime1">
              <a:rPr lang="en-GB" smtClean="0"/>
              <a:pPr/>
              <a:t>20/07/2016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4C20-79BB-4167-945B-FF7D86F6A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6577-E3B6-49FB-A5BC-74A35BDD9CFB}" type="datetime1">
              <a:rPr lang="en-GB" smtClean="0"/>
              <a:pPr/>
              <a:t>20/07/2016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4C20-79BB-4167-945B-FF7D86F6A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AE8B-E5B4-4458-BA07-B4FB9D3196AF}" type="datetime1">
              <a:rPr lang="en-GB" smtClean="0"/>
              <a:pPr/>
              <a:t>20/07/2016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4C20-79BB-4167-945B-FF7D86F6A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A50A2-AEC2-4633-A0DF-2BFC66B0EBB8}" type="datetime1">
              <a:rPr lang="en-GB" smtClean="0"/>
              <a:pPr/>
              <a:t>20/07/2016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A4C20-79BB-4167-945B-FF7D86F6A0A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653136"/>
            <a:ext cx="8064896" cy="504055"/>
          </a:xfrm>
        </p:spPr>
        <p:txBody>
          <a:bodyPr>
            <a:noAutofit/>
          </a:bodyPr>
          <a:lstStyle/>
          <a:p>
            <a:r>
              <a:rPr lang="en-GB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practice for exercise referral instructors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9832" y="5436272"/>
            <a:ext cx="5940152" cy="729031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LO: T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concept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a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patient-</a:t>
            </a:r>
            <a:r>
              <a:rPr lang="en-US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centred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5696" y="332656"/>
            <a:ext cx="7308304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Motivational interviewing</a:t>
            </a:r>
          </a:p>
          <a:p>
            <a:pPr>
              <a:defRPr/>
            </a:pPr>
            <a:endParaRPr lang="en-GB" b="1" i="1" dirty="0" smtClean="0"/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GB" altLang="en-US" b="1" dirty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</a:t>
            </a:r>
            <a:r>
              <a:rPr lang="en-GB" altLang="en-US" dirty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pen </a:t>
            </a:r>
            <a:r>
              <a:rPr lang="en-GB" altLang="en-US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questions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‘</a:t>
            </a:r>
            <a:r>
              <a:rPr lang="en-GB" altLang="en-US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How does that feel?’</a:t>
            </a:r>
            <a:endParaRPr lang="en-GB" altLang="en-US" i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GB" altLang="en-US" b="1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GB" altLang="en-US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ffirming statements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‘</a:t>
            </a:r>
            <a:r>
              <a:rPr lang="en-GB" altLang="en-US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It took a lot of courage to attend today’</a:t>
            </a:r>
            <a:endParaRPr lang="en-GB" altLang="en-US" i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GB" altLang="en-US" b="1" dirty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</a:t>
            </a:r>
            <a:r>
              <a:rPr lang="en-GB" altLang="en-US" dirty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eflective </a:t>
            </a:r>
            <a:r>
              <a:rPr lang="en-GB" altLang="en-US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listening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‘You say you feel a bit more confident now’ 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b="1" dirty="0" smtClean="0">
              <a:solidFill>
                <a:srgbClr val="7030A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b="1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</a:t>
            </a:r>
            <a:r>
              <a:rPr lang="en-GB" altLang="en-US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ummarising statements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</a:t>
            </a:r>
            <a:r>
              <a:rPr lang="en-GB" altLang="en-US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‘It took courage to attend, but you are feeling more confident now and it inspires you to see other people like you’</a:t>
            </a:r>
            <a:endParaRPr lang="en-GB" altLang="en-US" i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817404"/>
            <a:ext cx="902811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GB" altLang="en-US" sz="7200" b="1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</a:t>
            </a:r>
          </a:p>
          <a:p>
            <a:pPr>
              <a:buFontTx/>
              <a:buNone/>
            </a:pPr>
            <a:r>
              <a:rPr lang="en-GB" altLang="en-US" sz="7200" b="1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</a:p>
          <a:p>
            <a:pPr>
              <a:buFontTx/>
              <a:buNone/>
            </a:pPr>
            <a:r>
              <a:rPr lang="en-GB" altLang="en-US" sz="7200" b="1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</a:t>
            </a:r>
          </a:p>
          <a:p>
            <a:pPr>
              <a:buFontTx/>
              <a:buNone/>
            </a:pPr>
            <a:r>
              <a:rPr lang="en-GB" altLang="en-US" sz="7200" b="1" dirty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</a:t>
            </a:r>
            <a:endParaRPr lang="en-GB" altLang="en-US" sz="7200" b="1" dirty="0" smtClean="0">
              <a:solidFill>
                <a:srgbClr val="7030A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58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5696" y="476672"/>
            <a:ext cx="74523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Open questions </a:t>
            </a:r>
            <a:endParaRPr lang="en-GB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</a:t>
            </a:r>
            <a:r>
              <a:rPr lang="en-GB" altLang="en-US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How are you?’</a:t>
            </a:r>
          </a:p>
          <a:p>
            <a:pPr>
              <a:lnSpc>
                <a:spcPct val="200000"/>
              </a:lnSpc>
            </a:pPr>
            <a:r>
              <a:rPr lang="en-GB" altLang="en-US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‘What is your reason for attending? </a:t>
            </a:r>
            <a:endParaRPr lang="en-GB" altLang="en-US" i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GB" altLang="en-US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‘What would you like to see happen as result of attending?’</a:t>
            </a:r>
            <a:endParaRPr lang="en-GB" alt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7744" y="3895310"/>
            <a:ext cx="5544616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Activity:</a:t>
            </a:r>
          </a:p>
          <a:p>
            <a:pPr algn="ctr"/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Make a list of a range of open questions that could be used with clients.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45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5696" y="483532"/>
            <a:ext cx="74523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Closed questions </a:t>
            </a:r>
            <a:endParaRPr lang="en-GB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GB" altLang="en-US" i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‘What </a:t>
            </a:r>
            <a:r>
              <a:rPr lang="en-GB" altLang="en-US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is the name of your GP?’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GB" altLang="en-US" i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GB" altLang="en-US" i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‘Do you smoke?’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GB" altLang="en-US" i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GB" altLang="en-US" i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‘Do you currently take part in any </a:t>
            </a:r>
            <a:r>
              <a:rPr lang="en-GB" altLang="en-US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exercise or physical activity</a:t>
            </a:r>
            <a:r>
              <a:rPr lang="en-GB" altLang="en-US" i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?’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7744" y="3895310"/>
            <a:ext cx="5544616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Activity:</a:t>
            </a:r>
          </a:p>
          <a:p>
            <a:pPr algn="ctr"/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Make a list of a range of closed questions that could be used with clients.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4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5696" y="476672"/>
            <a:ext cx="74523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Active listening</a:t>
            </a:r>
          </a:p>
          <a:p>
            <a:endParaRPr lang="en-GB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Facilitate conversation to enable the person to make their own choice and decisions.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Listen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more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than speaking.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Hear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motivations and barriers – change and sustain talk. </a:t>
            </a:r>
          </a:p>
          <a:p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Remember, too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many questions block the flow of communication.</a:t>
            </a:r>
          </a:p>
          <a:p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38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5696" y="476672"/>
            <a:ext cx="745232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Stages of change </a:t>
            </a:r>
          </a:p>
          <a:p>
            <a:endParaRPr lang="en-GB" altLang="en-US" dirty="0" smtClean="0">
              <a:ea typeface="ＭＳ Ｐゴシック" panose="020B0600070205080204" pitchFamily="34" charset="-128"/>
            </a:endParaRPr>
          </a:p>
          <a:p>
            <a:endParaRPr lang="en-GB" altLang="en-US" dirty="0">
              <a:ea typeface="ＭＳ Ｐゴシック" panose="020B0600070205080204" pitchFamily="34" charset="-128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Pre-contemplation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not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thinking about making a change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Contemplation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weighing up the possibilities (change and sustain talk)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Preparation – starting to prepare for change, e.g. gym membership.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Action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already made small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changes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(within 6 months)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Maintenance – change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has been maintained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 6 months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Lapse – minor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slip-up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Relapse –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major slip-up - return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old behaviour 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Termination –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change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permanent 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09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0827" y="-1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Stages of change 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78194291"/>
              </p:ext>
            </p:extLst>
          </p:nvPr>
        </p:nvGraphicFramePr>
        <p:xfrm>
          <a:off x="1619672" y="646331"/>
          <a:ext cx="7123923" cy="5168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36296" y="646330"/>
            <a:ext cx="1718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Pre-contemplation </a:t>
            </a:r>
            <a:endParaRPr lang="en-GB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7236296" y="1292661"/>
            <a:ext cx="432048" cy="3361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23728" y="5775851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Relapse – can happen at any stage </a:t>
            </a:r>
            <a:endParaRPr lang="en-GB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64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7704" y="548680"/>
            <a:ext cx="67687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Activity</a:t>
            </a:r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health behaviours?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may influence behaviour choices? 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122238"/>
            <a:ext cx="3888432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81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7704" y="548680"/>
            <a:ext cx="67687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Health behaviours</a:t>
            </a:r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Physical activity and exercise versus inactivity and sedentary behaviour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Healthy eating versus unhealthy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eating</a:t>
            </a: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Not smoking versus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smoking</a:t>
            </a: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Sensible drinking versus alcohol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misuse</a:t>
            </a: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Healthy sleep versus unsettled sleep/insomnia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Attending health screening checks versus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non-attendance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11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9485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80091" y="205919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Factors influencing  behaviour choices</a:t>
            </a:r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07397" y="3914932"/>
            <a:ext cx="2319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Peer group pressure</a:t>
            </a:r>
            <a:endParaRPr lang="en-GB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0091" y="4393192"/>
            <a:ext cx="5845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beliefs, e.g. ‘I am, I can, I cant’  </a:t>
            </a:r>
            <a:endParaRPr lang="en-GB" sz="24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63267" y="3767522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and friends </a:t>
            </a:r>
            <a:endParaRPr lang="en-GB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41776" y="3248063"/>
            <a:ext cx="25763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 models </a:t>
            </a:r>
            <a:endParaRPr lang="en-GB" sz="32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22370" y="5115218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and advertising </a:t>
            </a:r>
            <a:endParaRPr lang="en-GB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77905" y="229611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</a:t>
            </a:r>
            <a:endParaRPr lang="en-GB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7200" y="2917141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 </a:t>
            </a:r>
            <a:endParaRPr lang="en-GB" sz="20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66463" y="2254390"/>
            <a:ext cx="1084039" cy="381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Ethnicity </a:t>
            </a:r>
            <a:endParaRPr lang="en-GB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51485" y="2104264"/>
            <a:ext cx="1702288" cy="524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</a:t>
            </a:r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06070" y="1550019"/>
            <a:ext cx="54681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Socio-economic background </a:t>
            </a:r>
            <a:endParaRPr lang="en-GB" sz="32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30891" y="5608326"/>
            <a:ext cx="3183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934475" y="3234792"/>
            <a:ext cx="2624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Religious beliefs</a:t>
            </a:r>
          </a:p>
        </p:txBody>
      </p:sp>
    </p:spTree>
    <p:extLst>
      <p:ext uri="{BB962C8B-B14F-4D97-AF65-F5344CB8AC3E}">
        <p14:creationId xmlns:p14="http://schemas.microsoft.com/office/powerpoint/2010/main" val="220626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7704" y="193807"/>
            <a:ext cx="6768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Activity</a:t>
            </a:r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is locus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control?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348880"/>
            <a:ext cx="4207895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39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7704" y="548680"/>
            <a:ext cx="71287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Assessment criteria</a:t>
            </a:r>
          </a:p>
          <a:p>
            <a:endParaRPr lang="en-GB" altLang="en-US" dirty="0" smtClean="0"/>
          </a:p>
          <a:p>
            <a:endParaRPr lang="en-GB" altLang="en-US" dirty="0" smtClean="0"/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Explain how verbal and non-verbal communication, appearance 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body language can influence patients’ 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perception.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Describe a range of consulting 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skills.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Explain the term ‘health behaviours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’.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Explain locus of 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control.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0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1680" y="0"/>
            <a:ext cx="73083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Locus of control</a:t>
            </a:r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</a:t>
            </a:r>
            <a:r>
              <a:rPr lang="en-GB" altLang="en-US" dirty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extent to which </a:t>
            </a:r>
            <a:r>
              <a:rPr lang="en-GB" altLang="en-US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 person believes </a:t>
            </a:r>
            <a:r>
              <a:rPr lang="en-GB" altLang="en-US" dirty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they </a:t>
            </a:r>
            <a:r>
              <a:rPr lang="en-GB" altLang="en-US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are able to influence their lives through </a:t>
            </a:r>
            <a:r>
              <a:rPr lang="en-GB" altLang="en-US" dirty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their own </a:t>
            </a:r>
            <a:r>
              <a:rPr lang="en-GB" altLang="en-US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actions.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Can be a guide to identifying an individuals determination and potential to make changes, e.g.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ow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much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they want something?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Their self-belief and extent to which they think they can achieve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something</a:t>
            </a: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support they may need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 making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change</a:t>
            </a: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1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5696" y="188640"/>
            <a:ext cx="67687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Internal locus of control</a:t>
            </a:r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Believe in their own the power and ability to assert control to affect their life. 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Self-motivated, determined and will persevere to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achieve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their goal.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Generally, need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less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external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encouragement and fewer external rewards. 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71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5696" y="404664"/>
            <a:ext cx="745232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External locus of control </a:t>
            </a:r>
          </a:p>
          <a:p>
            <a:endParaRPr lang="en-GB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Fatalistic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believe they have no control and life is a matter of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luck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Lower motivation and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determination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Often give quickly or modify their goal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altLang="en-US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Considerations for working: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Provide more one-to-one support and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motivation</a:t>
            </a: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Set goals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(SMART)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Use affirming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statements</a:t>
            </a: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Provide positive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feedback and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encouragement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50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7704" y="476672"/>
            <a:ext cx="705678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Learning check </a:t>
            </a:r>
          </a:p>
          <a:p>
            <a:pPr>
              <a:lnSpc>
                <a:spcPct val="150000"/>
              </a:lnSpc>
            </a:pPr>
            <a:endParaRPr lang="en-GB" altLang="en-US" sz="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GB" altLang="en-US" sz="8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Explain how verbal and non-verbal communication, appearance and body language can influence patients’ perception.</a:t>
            </a:r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Describe a range of consulting skills.</a:t>
            </a:r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Explain the term ‘health behaviours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’.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Explain locus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control.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24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7704" y="548680"/>
            <a:ext cx="67687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Activity</a:t>
            </a:r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communication skills would needed when consulting with clients? </a:t>
            </a:r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ow may verbal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and non-verbal communication, appearance and body language 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influence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patients’ perception.</a:t>
            </a:r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284984"/>
            <a:ext cx="4283968" cy="285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86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63688" y="116632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Communication skills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79269" y="1795153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Probing questions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08857" y="4779501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Closed questions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14539" y="131177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questions</a:t>
            </a:r>
            <a:endParaRPr lang="en-GB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6026" y="2054627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listening </a:t>
            </a:r>
            <a:endParaRPr lang="en-GB" sz="36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38328" y="3849629"/>
            <a:ext cx="3707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Affirming statements </a:t>
            </a:r>
            <a:endParaRPr lang="en-GB" sz="28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9396" y="5313430"/>
            <a:ext cx="2518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Reflective 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statements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84681" y="1121972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Summaries</a:t>
            </a:r>
            <a:endParaRPr lang="en-GB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14539" y="2920589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language </a:t>
            </a:r>
            <a:endParaRPr lang="en-GB" sz="32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7890" y="2622450"/>
            <a:ext cx="4599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and terminology </a:t>
            </a:r>
            <a:endParaRPr lang="en-GB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14539" y="3655985"/>
            <a:ext cx="2325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Facial expressions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4906" y="4608293"/>
            <a:ext cx="2582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Gestures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860507" y="404664"/>
            <a:ext cx="228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Eye contact </a:t>
            </a:r>
            <a:endParaRPr lang="en-GB" sz="28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82891" y="5410965"/>
            <a:ext cx="174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Empathy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763688" y="5954558"/>
            <a:ext cx="3219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Non-judgement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652120" y="335699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centred </a:t>
            </a:r>
            <a:endParaRPr lang="en-GB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63688" y="4235907"/>
            <a:ext cx="3109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Motivational interviewing </a:t>
            </a:r>
            <a:endParaRPr lang="en-GB" sz="2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21726" y="9255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space </a:t>
            </a:r>
            <a:endParaRPr lang="en-GB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39952" y="5867428"/>
            <a:ext cx="2720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Dress and appearance </a:t>
            </a:r>
            <a:endParaRPr lang="en-GB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70482" y="2287790"/>
            <a:ext cx="277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room </a:t>
            </a:r>
            <a:endParaRPr lang="en-GB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82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5696" y="260648"/>
            <a:ext cx="67687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>
                <a:latin typeface="Arial" pitchFamily="34" charset="0"/>
                <a:cs typeface="Arial" pitchFamily="34" charset="0"/>
              </a:rPr>
              <a:t>V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erbal communication</a:t>
            </a:r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Verbal communication is used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Communicate with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clients</a:t>
            </a: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Ask questions and gather information, e.g. lifestyle behaviours and reason for attending, and type of support they may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need </a:t>
            </a: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espond to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client</a:t>
            </a: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Show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empathy </a:t>
            </a: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Motivate and affirm, e.g. ‘well done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’</a:t>
            </a: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Examples: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Words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Language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Tone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and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pitch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Volume 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Pace</a:t>
            </a: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Audibility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09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5696" y="404664"/>
            <a:ext cx="67687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Non-verbal communication</a:t>
            </a:r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Non-verbal communication: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Is also used to communicate with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clients</a:t>
            </a: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May be conscious (in awareness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May be unconscious (out of awareness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Can often reflect and reveal true feelings and what is really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meant</a:t>
            </a: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Examples: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Body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language</a:t>
            </a: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Facial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expressions</a:t>
            </a: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Space and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proximity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Eye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contact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Gestures 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Posture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Appearance</a:t>
            </a: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Clothing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84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7704" y="548680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Activity</a:t>
            </a:r>
          </a:p>
          <a:p>
            <a:pPr>
              <a:spcBef>
                <a:spcPct val="0"/>
              </a:spcBef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ow do you think verbal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and non-verbal communication, appearance and body language 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influence perception? Share some examples. 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284984"/>
            <a:ext cx="4283968" cy="285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48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5696" y="332656"/>
            <a:ext cx="67687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Client centred approach  </a:t>
            </a:r>
          </a:p>
          <a:p>
            <a:pPr>
              <a:defRPr/>
            </a:pPr>
            <a:endParaRPr lang="en-GB" b="1" i="1" dirty="0" smtClean="0"/>
          </a:p>
          <a:p>
            <a:pPr>
              <a:lnSpc>
                <a:spcPct val="200000"/>
              </a:lnSpc>
              <a:defRPr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Carl Rogers, 1960s.</a:t>
            </a:r>
          </a:p>
          <a:p>
            <a:pPr>
              <a:lnSpc>
                <a:spcPct val="200000"/>
              </a:lnSpc>
              <a:defRPr/>
            </a:pPr>
            <a:r>
              <a:rPr lang="en-GB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conditions: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Empathy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- seeing things from the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other person’s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perspective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Unconditional </a:t>
            </a:r>
            <a:r>
              <a:rPr lang="en-GB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</a:t>
            </a:r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regard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- accepting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valuing the person without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judgement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Congruence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- being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genuine, ‘real’ 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honest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48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5696" y="332656"/>
            <a:ext cx="712879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Motivational interviewing</a:t>
            </a:r>
          </a:p>
          <a:p>
            <a:pPr>
              <a:defRPr/>
            </a:pPr>
            <a:endParaRPr lang="en-GB" b="1" i="1" dirty="0" smtClean="0"/>
          </a:p>
          <a:p>
            <a:pPr>
              <a:buFontTx/>
              <a:buNone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Stephen </a:t>
            </a:r>
            <a:r>
              <a:rPr lang="en-GB" alt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Rollnick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and William Miller.</a:t>
            </a:r>
          </a:p>
          <a:p>
            <a:pPr>
              <a:buFontTx/>
              <a:buNone/>
            </a:pP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Foundations in client-centred working. </a:t>
            </a:r>
          </a:p>
          <a:p>
            <a:pPr>
              <a:buFontTx/>
              <a:buNone/>
            </a:pPr>
            <a:endParaRPr lang="en-GB" altLang="en-US" b="1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RULE:</a:t>
            </a:r>
            <a:endParaRPr lang="en-GB" altLang="en-US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altLang="en-US" dirty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– resist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righting reflex and need to change someone’s behaviour </a:t>
            </a:r>
          </a:p>
          <a:p>
            <a:pPr>
              <a:lnSpc>
                <a:spcPct val="150000"/>
              </a:lnSpc>
            </a:pPr>
            <a:r>
              <a:rPr lang="en-GB" altLang="en-US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– explore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person’s motivations and barriers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(change and sustain talk)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altLang="en-US" dirty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listen with empathy </a:t>
            </a:r>
          </a:p>
          <a:p>
            <a:pPr>
              <a:lnSpc>
                <a:spcPct val="150000"/>
              </a:lnSpc>
            </a:pPr>
            <a:r>
              <a:rPr lang="en-GB" altLang="en-US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empower the person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- hold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hope and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be optimistic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817404"/>
            <a:ext cx="851515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GB" altLang="en-US" sz="7200" b="1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</a:t>
            </a:r>
          </a:p>
          <a:p>
            <a:pPr>
              <a:buFontTx/>
              <a:buNone/>
            </a:pPr>
            <a:r>
              <a:rPr lang="en-GB" altLang="en-US" sz="7200" b="1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</a:t>
            </a:r>
          </a:p>
          <a:p>
            <a:pPr>
              <a:buFontTx/>
              <a:buNone/>
            </a:pPr>
            <a:r>
              <a:rPr lang="en-GB" altLang="en-US" sz="7200" b="1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</a:t>
            </a:r>
          </a:p>
          <a:p>
            <a:pPr>
              <a:buFontTx/>
              <a:buNone/>
            </a:pPr>
            <a:r>
              <a:rPr lang="en-GB" altLang="en-US" sz="7200" b="1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</a:t>
            </a:r>
            <a:endParaRPr lang="en-GB" altLang="en-US" sz="7200" b="1" dirty="0">
              <a:solidFill>
                <a:srgbClr val="7030A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64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TCT templat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VTCT template</Template>
  <TotalTime>882</TotalTime>
  <Words>964</Words>
  <Application>Microsoft Office PowerPoint</Application>
  <PresentationFormat>On-screen Show (4:3)</PresentationFormat>
  <Paragraphs>247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ＭＳ Ｐゴシック</vt:lpstr>
      <vt:lpstr>VTCT template</vt:lpstr>
      <vt:lpstr>Professional practice for exercise referral instructors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Eastleigh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Strategic Managers</dc:title>
  <dc:creator>Daniel Underwood</dc:creator>
  <cp:lastModifiedBy>Rob Farmer</cp:lastModifiedBy>
  <cp:revision>87</cp:revision>
  <dcterms:created xsi:type="dcterms:W3CDTF">2013-12-10T13:44:44Z</dcterms:created>
  <dcterms:modified xsi:type="dcterms:W3CDTF">2016-07-20T10:29:21Z</dcterms:modified>
</cp:coreProperties>
</file>