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323" r:id="rId2"/>
    <p:sldId id="257" r:id="rId3"/>
    <p:sldId id="382" r:id="rId4"/>
    <p:sldId id="283" r:id="rId5"/>
    <p:sldId id="370" r:id="rId6"/>
    <p:sldId id="378" r:id="rId7"/>
    <p:sldId id="371" r:id="rId8"/>
    <p:sldId id="379" r:id="rId9"/>
    <p:sldId id="345" r:id="rId10"/>
    <p:sldId id="372" r:id="rId11"/>
    <p:sldId id="380" r:id="rId12"/>
    <p:sldId id="365" r:id="rId13"/>
    <p:sldId id="377" r:id="rId14"/>
    <p:sldId id="366" r:id="rId15"/>
    <p:sldId id="369" r:id="rId16"/>
    <p:sldId id="3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B0D91E-B944-4B18-9635-B6E231E07EF9}">
          <p14:sldIdLst>
            <p14:sldId id="323"/>
            <p14:sldId id="257"/>
            <p14:sldId id="382"/>
            <p14:sldId id="283"/>
            <p14:sldId id="370"/>
            <p14:sldId id="378"/>
            <p14:sldId id="371"/>
            <p14:sldId id="379"/>
            <p14:sldId id="345"/>
            <p14:sldId id="372"/>
            <p14:sldId id="380"/>
            <p14:sldId id="365"/>
            <p14:sldId id="377"/>
            <p14:sldId id="366"/>
            <p14:sldId id="369"/>
            <p14:sldId id="3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82" autoAdjust="0"/>
    <p:restoredTop sz="79881" autoAdjust="0"/>
  </p:normalViewPr>
  <p:slideViewPr>
    <p:cSldViewPr>
      <p:cViewPr varScale="1">
        <p:scale>
          <a:sx n="85" d="100"/>
          <a:sy n="85" d="100"/>
        </p:scale>
        <p:origin x="4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6673-6CF5-486A-B4CE-0D17BEC7870B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513E1-D7A6-45CE-9C7F-6F56D9EAD3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4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19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99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59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60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6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5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52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4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5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90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8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43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24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13E1-D7A6-45CE-9C7F-6F56D9EAD34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7A0-42A9-426E-A3F6-09E8D80B4596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E3DA-2B79-4187-9015-D94BBF159B14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8DB2-D073-4030-A6C5-74EE69034F6F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A339-75BF-48F0-A593-C63D3E639B04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1758-0D7C-48AD-A6BA-C5959AD4E908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6918-CD02-44D4-9994-0AFEB0E772E2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57D2-2256-4588-9E3D-99848227E742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BD30-52D7-45FE-8772-928F837E5011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A28D-F2C2-44AD-AD23-82BC9ED43AAE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6577-E3B6-49FB-A5BC-74A35BDD9CFB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AE8B-E5B4-4458-BA07-B4FB9D3196AF}" type="datetime1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4C20-79BB-4167-945B-FF7D86F6A0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50A2-AEC2-4633-A0DF-2BFC66B0EBB8}" type="datetime1">
              <a:rPr lang="en-GB" smtClean="0"/>
              <a:pPr/>
              <a:t>20/07/2016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4C20-79BB-4167-945B-FF7D86F6A0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4581128"/>
            <a:ext cx="7128792" cy="504055"/>
          </a:xfrm>
        </p:spPr>
        <p:txBody>
          <a:bodyPr>
            <a:noAutofit/>
          </a:bodyPr>
          <a:lstStyle/>
          <a:p>
            <a:r>
              <a:rPr lang="en-GB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exercise referral </a:t>
            </a:r>
            <a:r>
              <a:rPr lang="en-GB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GB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5436272"/>
            <a:ext cx="5940152" cy="729031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LO: How to adapt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exercise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referral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 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188640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Different training systems</a:t>
            </a: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altLang="en-US" dirty="0" smtClean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Cardiovascular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continuous, interval or fartlek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Flexibility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static, dynamic ROM, PNF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Muscular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single sets, circuit approach, multiple sets, super sets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1860" y="3861048"/>
            <a:ext cx="252028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select appropriate and </a:t>
            </a:r>
            <a:r>
              <a:rPr lang="en-GB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</a:t>
            </a:r>
          </a:p>
          <a:p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0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188640"/>
            <a:ext cx="712879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  <a:r>
              <a:rPr lang="en-GB" alt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 value of training systems</a:t>
            </a:r>
            <a:endParaRPr lang="en-GB" altLang="en-US" dirty="0" smtClean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Variety and interest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ffectiveness of programme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Increase motivation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Promote adherence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Meet specific client needs or goals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Structured approach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Training approaches offer method for progression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 regression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47537"/>
            <a:ext cx="3024336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9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116632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important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to keep accurate records of changes including the reasons for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change?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it may be appropriate to share changes to exercise referral programmes with other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professionals?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128686"/>
            <a:ext cx="3960440" cy="264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-1"/>
            <a:ext cx="730830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Importance of recording changes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Legal requirement to maintain up-to-date records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Scheme monitoring and evaluation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support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unding applications with commissioning bodies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Client tracking and progress reviews, e.g. motivation, adaptation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Instructor review, including other instructors working with client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Reporting, e.g. to keep health professionals informed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3788" y="4097334"/>
            <a:ext cx="3816424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changes to programme should be recorded with reasons for change. These should be signed and dated as part of the audit trail for </a:t>
            </a: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uality assurance purposes </a:t>
            </a:r>
          </a:p>
          <a:p>
            <a:pPr algn="ctr"/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7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-1"/>
            <a:ext cx="730830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Sharing information </a:t>
            </a:r>
          </a:p>
          <a:p>
            <a:pPr>
              <a:lnSpc>
                <a:spcPct val="150000"/>
              </a:lnSpc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additional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e.g.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ew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symptoms present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ethical reasons, e.g. risk of harm or non-compliant with medication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Class cover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plan exit routes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Discuss programme reviews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Funding and commissioning support </a:t>
            </a:r>
          </a:p>
          <a:p>
            <a:pPr>
              <a:lnSpc>
                <a:spcPct val="150000"/>
              </a:lnSpc>
            </a:pP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Multi-disciplinary teams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GPs, physiotherapist, dietician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 instructors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Scheme coordinator </a:t>
            </a:r>
          </a:p>
        </p:txBody>
      </p:sp>
    </p:spTree>
    <p:extLst>
      <p:ext uri="{BB962C8B-B14F-4D97-AF65-F5344CB8AC3E}">
        <p14:creationId xmlns:p14="http://schemas.microsoft.com/office/powerpoint/2010/main" val="227413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0648"/>
            <a:ext cx="7056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Learning check</a:t>
            </a:r>
          </a:p>
          <a:p>
            <a:endParaRPr lang="en-GB" altLang="en-US" dirty="0" smtClean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how the principles of training can be used to adapt the  programme where goals are not being achieved and/or new goals have been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appropriate training systems and their use in providing variety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in ensuring programmes remain effective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why it is important to keep accurate records of changes including the reasons for change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when it may be appropriate to share changes to exercise referral programmes with other professionals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4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0648"/>
            <a:ext cx="7056784" cy="5428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Learning check</a:t>
            </a:r>
            <a:endParaRPr lang="en-GB" altLang="en-US" dirty="0" smtClean="0"/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exercises and physical activities that need to be redefined or adapted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 adaptations, progressions and regressions to </a:t>
            </a:r>
            <a:r>
              <a:rPr lang="en-GB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</a:t>
            </a:r>
            <a:r>
              <a:rPr lang="en-GB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clients’/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needs to optimise achievement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agree any changes to environments and resources with the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client/patient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adaptations in a way that is appropriate to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clients/patients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their needs and medical condition/s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changes to programme plans to take account of adaptations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the effectiveness of adaptations and update the programme as necessary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0648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Assessment criteria</a:t>
            </a:r>
          </a:p>
          <a:p>
            <a:endParaRPr lang="en-GB" altLang="en-US" dirty="0" smtClean="0"/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the principles of training can be used to adapt the  programme where goals are not being achieved and/or new goals have been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appropriate training systems and their use in providing variety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in ensuring programmes remain effective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why it is important to keep accurate records of changes including the reasons for change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when it may be appropriate to share changes to exercise referral programmes with other professionals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0648"/>
            <a:ext cx="7056784" cy="5705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Assessment criteria</a:t>
            </a:r>
          </a:p>
          <a:p>
            <a:endParaRPr lang="en-GB" altLang="en-US" dirty="0" smtClean="0"/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exercises and physical activities that need to be redefined or adapted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 adaptations, progressions and regressions to meet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clients’/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needs to optimise achievement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agree any changes to environments and resources with the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client/patient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adaptations in a way that is appropriate to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clients/patients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their needs and medical condition/s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changes to programme plans to take account of adaptations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the effectiveness of adaptations and update the programme as necessary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302793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can the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principles of training can be used to adapt the  programme where goals are not being achieved and/or new goals have been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492896"/>
            <a:ext cx="2347055" cy="352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046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36002"/>
            <a:ext cx="7380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Principles of training</a:t>
            </a:r>
            <a:endParaRPr lang="en-GB" sz="36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altLang="en-US" dirty="0" smtClean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Frequency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how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often, e.g. number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times per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week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Intensity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how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hard, e.g. the physical demands and effort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how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long, e.g. the duration of a single session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the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specific type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activity, and/or component(s) of fitness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31540" y="476672"/>
            <a:ext cx="864096" cy="2592288"/>
          </a:xfrm>
          <a:prstGeom prst="up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</a:p>
          <a:p>
            <a:pPr algn="ctr"/>
            <a:r>
              <a:rPr lang="en-GB" dirty="0" smtClean="0"/>
              <a:t>N</a:t>
            </a:r>
          </a:p>
          <a:p>
            <a:pPr algn="ctr"/>
            <a:r>
              <a:rPr lang="en-GB" dirty="0" smtClean="0"/>
              <a:t>C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>
            <a:off x="431540" y="3523032"/>
            <a:ext cx="864096" cy="2570264"/>
          </a:xfrm>
          <a:prstGeom prst="down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C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9792" y="4149080"/>
            <a:ext cx="43204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FITT variables can be used to adapt the programme </a:t>
            </a:r>
          </a:p>
          <a:p>
            <a:pPr algn="ctr"/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67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046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7176" y="36002"/>
            <a:ext cx="74168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Principles of training</a:t>
            </a:r>
            <a:endParaRPr lang="en-GB" sz="36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altLang="en-US" dirty="0" smtClean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Frequency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–can increase or decrease the number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times per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week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Intensity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can increase or decrease the repetitions, sets, resistance, % of THR, range of motion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can increase or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decrease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duration of a single session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change the specific type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activity, and/or component(s) of fitness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training,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e.g. exercise in water, gym, outdoors, change muscles worked, change exercise positions.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31540" y="476672"/>
            <a:ext cx="864096" cy="2592288"/>
          </a:xfrm>
          <a:prstGeom prst="up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</a:p>
          <a:p>
            <a:pPr algn="ctr"/>
            <a:r>
              <a:rPr lang="en-GB" dirty="0" smtClean="0"/>
              <a:t>N</a:t>
            </a:r>
          </a:p>
          <a:p>
            <a:pPr algn="ctr"/>
            <a:r>
              <a:rPr lang="en-GB" dirty="0" smtClean="0"/>
              <a:t>C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>
            <a:off x="431540" y="3523032"/>
            <a:ext cx="864096" cy="2570264"/>
          </a:xfrm>
          <a:prstGeom prst="down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C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16426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166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Other training variables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Overload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the level of challenge to bring about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desired benefits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Adaptation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–how the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body responds and adapts 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Reversibility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it or lose it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Progression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making an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 or activity harder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(overload)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Regression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making an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 or activity easier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maintain or sustain the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level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functioning and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prevent deterioration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869160"/>
            <a:ext cx="43204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training variables can be used to adapt the programme </a:t>
            </a:r>
          </a:p>
          <a:p>
            <a:pPr algn="ctr"/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1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574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26166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Other training variables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Overload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increase or decrease the FITT principles to alter level of challenge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Adaptation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the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body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adapts to the specific demand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Reversibility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it or lose it 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Progression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making an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 or activity harder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(overload)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Regression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making an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 or activity easier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3806298"/>
            <a:ext cx="4320480" cy="2169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Regression may be needed as chronic health condition progresses. The aim is to maintain functioning 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health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reduce 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rate of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deterioration </a:t>
            </a:r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from the </a:t>
            </a:r>
            <a:r>
              <a:rPr lang="en-GB" altLang="en-US" dirty="0" smtClean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condition</a:t>
            </a:r>
            <a:endParaRPr lang="en-GB" altLang="en-US" dirty="0">
              <a:solidFill>
                <a:srgbClr val="7030A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3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TCT Templa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7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48680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Describe appropriate training systems and their use in providing variety and in ensuring programmes remain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45784"/>
            <a:ext cx="4211960" cy="280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6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TCT templat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VTCT template</Template>
  <TotalTime>861</TotalTime>
  <Words>943</Words>
  <Application>Microsoft Office PowerPoint</Application>
  <PresentationFormat>On-screen Show (4:3)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ＭＳ Ｐゴシック</vt:lpstr>
      <vt:lpstr>Times New Roman</vt:lpstr>
      <vt:lpstr>VTCT template</vt:lpstr>
      <vt:lpstr>Planning exercise referral programmes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Eastleigh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Strategic Managers</dc:title>
  <dc:creator>Daniel Underwood</dc:creator>
  <cp:lastModifiedBy>Rob Farmer</cp:lastModifiedBy>
  <cp:revision>84</cp:revision>
  <dcterms:created xsi:type="dcterms:W3CDTF">2013-12-10T13:44:44Z</dcterms:created>
  <dcterms:modified xsi:type="dcterms:W3CDTF">2016-07-20T08:24:39Z</dcterms:modified>
</cp:coreProperties>
</file>